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8" r:id="rId10"/>
    <p:sldId id="269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579" autoAdjust="0"/>
  </p:normalViewPr>
  <p:slideViewPr>
    <p:cSldViewPr snapToGrid="0">
      <p:cViewPr>
        <p:scale>
          <a:sx n="50" d="100"/>
          <a:sy n="50" d="100"/>
        </p:scale>
        <p:origin x="150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191F1-378A-4A25-BE5C-CD97C1A5F675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28425-ABE4-4632-A727-EA1BBDA9C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5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8425-ABE4-4632-A727-EA1BBDA9CC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So as many of you know.. AM techniques on rise for last few decades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Most technologies</a:t>
            </a:r>
            <a:r>
              <a:rPr lang="en-US" baseline="0" dirty="0" smtClean="0"/>
              <a:t> that deal with metals involve powder particles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Unfortunately, not a process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 instance, NASA has eventual goals to print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Metallic inks loaded into compatible printer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Script files written/loaded to print different patterns and geometries layer-by-layer as per user’s specifications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8425-ABE4-4632-A727-EA1BBDA9CC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04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Typically, nanoparticle solutions of desire metal prep/printed, capping agent </a:t>
            </a:r>
            <a:r>
              <a:rPr lang="en-US" dirty="0" err="1" smtClean="0"/>
              <a:t>prev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agglom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Solutions by nature particle-based suspension; require further post-processing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Ending prints extremely porous result in poor electrical/mechanical prop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the Hildreth lab take diff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8425-ABE4-4632-A727-EA1BBDA9CC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7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</a:t>
            </a:r>
            <a:r>
              <a:rPr lang="en-US" baseline="0" dirty="0" smtClean="0"/>
              <a:t> 3 (0.1 mm 10 layers)</a:t>
            </a:r>
          </a:p>
          <a:p>
            <a:r>
              <a:rPr lang="en-US" baseline="0" dirty="0" smtClean="0"/>
              <a:t>Line 8 (0.2 mm 20 layers)</a:t>
            </a:r>
          </a:p>
          <a:p>
            <a:r>
              <a:rPr lang="en-US" baseline="0" dirty="0" smtClean="0"/>
              <a:t>Line 9 (0.2 mm 50 layers)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8425-ABE4-4632-A727-EA1BBDA9CC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81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3.15e-4</a:t>
            </a:r>
            <a:r>
              <a:rPr lang="el-GR" sz="1200" dirty="0" smtClean="0"/>
              <a:t>Ω</a:t>
            </a:r>
            <a:r>
              <a:rPr lang="en-US" sz="1200" dirty="0" smtClean="0"/>
              <a:t>m was average resistivity …. 1.68E-8 </a:t>
            </a:r>
            <a:r>
              <a:rPr lang="el-GR" sz="1200" dirty="0" smtClean="0"/>
              <a:t>Ω</a:t>
            </a:r>
            <a:r>
              <a:rPr lang="en-US" sz="1200" dirty="0" smtClean="0"/>
              <a:t>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8425-ABE4-4632-A727-EA1BBDA9CC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23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8425-ABE4-4632-A727-EA1BBDA9CC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48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3.13e-4</a:t>
            </a:r>
            <a:r>
              <a:rPr lang="el-GR" sz="1200" dirty="0" smtClean="0"/>
              <a:t>Ω</a:t>
            </a:r>
            <a:r>
              <a:rPr lang="en-US" sz="1200" dirty="0" smtClean="0"/>
              <a:t>m vs. 1.68E-8</a:t>
            </a:r>
            <a:r>
              <a:rPr lang="en-US" sz="1200" baseline="0" dirty="0" smtClean="0"/>
              <a:t> ohm*m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28425-ABE4-4632-A727-EA1BBDA9CC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4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096988"/>
            <a:ext cx="12188825" cy="761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 userDrawn="1"/>
        </p:nvSpPr>
        <p:spPr>
          <a:xfrm>
            <a:off x="10794302" y="6057018"/>
            <a:ext cx="865249" cy="80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938492"/>
            <a:ext cx="12188825" cy="158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http://aseh.net/images/asu-logo/image_preview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069210"/>
            <a:ext cx="1204483" cy="8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space-explorers.com/grants/images/arizona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413" y="6073123"/>
            <a:ext cx="447200" cy="79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nasa.asu.edu/files/images/logos/nasa_logo_web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127" y="6057018"/>
            <a:ext cx="865249" cy="89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/>
          <a:srcRect l="599"/>
          <a:stretch/>
        </p:blipFill>
        <p:spPr>
          <a:xfrm>
            <a:off x="1568392" y="6108192"/>
            <a:ext cx="88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0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7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4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4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0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0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4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5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2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027151-898B-4959-8A0C-993AE9C8AAC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5B7239-DF5D-44FF-BEFF-9341EDBC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7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2959768"/>
            <a:ext cx="10308657" cy="1365344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Drop on Demand Printing of Reactive Copper Inks:  Resistivity and Morphology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Anoosha Murella, Materials science/engineering</a:t>
            </a:r>
          </a:p>
          <a:p>
            <a:r>
              <a:rPr lang="en-US" dirty="0" smtClean="0"/>
              <a:t>Mentor: dr. owen hildreth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118" y="1415784"/>
            <a:ext cx="5221195" cy="985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3658" b="7623"/>
          <a:stretch/>
        </p:blipFill>
        <p:spPr>
          <a:xfrm>
            <a:off x="2607981" y="293557"/>
            <a:ext cx="2818262" cy="26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 t="47372" r="46161" b="46359"/>
          <a:stretch/>
        </p:blipFill>
        <p:spPr>
          <a:xfrm>
            <a:off x="1403993" y="2524203"/>
            <a:ext cx="1919240" cy="187488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579" y="2524203"/>
            <a:ext cx="2641885" cy="1874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272" y="2524203"/>
            <a:ext cx="2480529" cy="1874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5570" y="4584799"/>
            <a:ext cx="1767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1:1 IPA, 10 layers</a:t>
            </a:r>
          </a:p>
          <a:p>
            <a:r>
              <a:rPr lang="en-US" dirty="0"/>
              <a:t>1 drop/burst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3891" y="4584799"/>
            <a:ext cx="21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1:2 IPA, 5 layers each</a:t>
            </a:r>
          </a:p>
          <a:p>
            <a:r>
              <a:rPr lang="en-US" dirty="0"/>
              <a:t>10 drops/burst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7474" y="4584799"/>
            <a:ext cx="1650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1:2 IPA, 3 layers</a:t>
            </a:r>
          </a:p>
          <a:p>
            <a:r>
              <a:rPr lang="en-US" dirty="0"/>
              <a:t>1 drop/burst</a:t>
            </a:r>
          </a:p>
        </p:txBody>
      </p:sp>
    </p:spTree>
    <p:extLst>
      <p:ext uri="{BB962C8B-B14F-4D97-AF65-F5344CB8AC3E}">
        <p14:creationId xmlns:p14="http://schemas.microsoft.com/office/powerpoint/2010/main" val="33501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PI: Dr. Owen Hildreth</a:t>
            </a:r>
          </a:p>
          <a:p>
            <a:r>
              <a:rPr lang="en-US" dirty="0"/>
              <a:t>Lab Members</a:t>
            </a:r>
          </a:p>
          <a:p>
            <a:r>
              <a:rPr lang="en-US" dirty="0"/>
              <a:t>	- </a:t>
            </a:r>
            <a:r>
              <a:rPr lang="en-US" dirty="0" err="1"/>
              <a:t>Avinash</a:t>
            </a:r>
            <a:r>
              <a:rPr lang="en-US" dirty="0"/>
              <a:t> </a:t>
            </a:r>
            <a:r>
              <a:rPr lang="en-US" dirty="0" err="1"/>
              <a:t>Mamidanna</a:t>
            </a:r>
            <a:endParaRPr lang="en-US" dirty="0"/>
          </a:p>
          <a:p>
            <a:r>
              <a:rPr lang="en-US" dirty="0"/>
              <a:t>	- Christopher </a:t>
            </a:r>
            <a:r>
              <a:rPr lang="en-US" dirty="0" err="1"/>
              <a:t>Lefky</a:t>
            </a:r>
            <a:endParaRPr lang="en-US" dirty="0"/>
          </a:p>
          <a:p>
            <a:r>
              <a:rPr lang="en-US" dirty="0"/>
              <a:t>	- Galen Arnold</a:t>
            </a:r>
          </a:p>
          <a:p>
            <a:r>
              <a:rPr lang="en-US" dirty="0"/>
              <a:t>	- </a:t>
            </a:r>
            <a:r>
              <a:rPr lang="en-US" dirty="0" err="1"/>
              <a:t>Yiwen</a:t>
            </a:r>
            <a:r>
              <a:rPr lang="en-US" dirty="0"/>
              <a:t> Huang</a:t>
            </a:r>
          </a:p>
          <a:p>
            <a:r>
              <a:rPr lang="en-US" dirty="0"/>
              <a:t>Funding </a:t>
            </a:r>
            <a:r>
              <a:rPr lang="en-US" dirty="0" smtClean="0"/>
              <a:t>Sources</a:t>
            </a:r>
          </a:p>
          <a:p>
            <a:r>
              <a:rPr lang="en-US" dirty="0"/>
              <a:t>	</a:t>
            </a:r>
            <a:r>
              <a:rPr lang="en-US" dirty="0" smtClean="0"/>
              <a:t>ASU/NASA Space Grant</a:t>
            </a:r>
          </a:p>
          <a:p>
            <a:r>
              <a:rPr lang="en-US" dirty="0" smtClean="0"/>
              <a:t>	Science </a:t>
            </a:r>
            <a:r>
              <a:rPr lang="en-US" dirty="0"/>
              <a:t>Foundation </a:t>
            </a:r>
            <a:r>
              <a:rPr lang="en-US" dirty="0" smtClean="0"/>
              <a:t>Arizona</a:t>
            </a:r>
          </a:p>
          <a:p>
            <a:endParaRPr lang="en-US" dirty="0"/>
          </a:p>
        </p:txBody>
      </p:sp>
      <p:pic>
        <p:nvPicPr>
          <p:cNvPr id="4" name="Picture 6" descr="http://aseh.net/images/asu-logo/image_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76" y="2051002"/>
            <a:ext cx="2269261" cy="15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space-explorers.com/grants/images/ariz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217" y="3395669"/>
            <a:ext cx="1445313" cy="2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nasa.asu.edu/files/images/logos/nasa_logo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86" y="3765330"/>
            <a:ext cx="2438650" cy="251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 descr="EMDR: Questions and Concern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57" y="2283182"/>
            <a:ext cx="4651720" cy="3512310"/>
          </a:xfrm>
        </p:spPr>
      </p:pic>
    </p:spTree>
    <p:extLst>
      <p:ext uri="{BB962C8B-B14F-4D97-AF65-F5344CB8AC3E}">
        <p14:creationId xmlns:p14="http://schemas.microsoft.com/office/powerpoint/2010/main" val="4031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48951"/>
            <a:ext cx="10058400" cy="402336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/>
              <a:t>  Rise of additive manufacturing (AM)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 </a:t>
            </a:r>
            <a:r>
              <a:rPr lang="en-US" sz="3200" dirty="0" smtClean="0"/>
              <a:t> Metallic powders are sintered together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 </a:t>
            </a:r>
            <a:r>
              <a:rPr lang="en-US" sz="3200" dirty="0" smtClean="0"/>
              <a:t> Combustible and require high temperatures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/>
              <a:t> </a:t>
            </a:r>
            <a:r>
              <a:rPr lang="en-US" sz="3200" dirty="0" smtClean="0"/>
              <a:t> Drop-on-Demand printing more accessible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0437">
            <a:off x="9362501" y="1512110"/>
            <a:ext cx="2237631" cy="1678224"/>
          </a:xfrm>
          <a:prstGeom prst="rect">
            <a:avLst/>
          </a:prstGeom>
        </p:spPr>
      </p:pic>
      <p:pic>
        <p:nvPicPr>
          <p:cNvPr id="1026" name="Picture 2" descr="http://www.microfab.com/images/stories/jetlabhose2006-47_smal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82" y="4026917"/>
            <a:ext cx="3621798" cy="203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0592" y="781490"/>
            <a:ext cx="10202816" cy="52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6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Solutions + Pipetting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949" y="2135096"/>
            <a:ext cx="1448731" cy="3050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902" y="2414353"/>
            <a:ext cx="2846232" cy="2413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t="14635" r="22580" b="11737"/>
          <a:stretch/>
        </p:blipFill>
        <p:spPr>
          <a:xfrm>
            <a:off x="7868991" y="2274724"/>
            <a:ext cx="3135242" cy="2693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1363" y="539890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Copper Solution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31818" y="4967874"/>
            <a:ext cx="24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Partially oxidized copper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91060" y="5135906"/>
            <a:ext cx="16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Argon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Delayed Reduction Printing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1227" y="1889806"/>
            <a:ext cx="4266671" cy="4022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80" y="1889806"/>
            <a:ext cx="4427220" cy="39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51"/>
          <a:stretch/>
        </p:blipFill>
        <p:spPr>
          <a:xfrm>
            <a:off x="1685818" y="1737360"/>
            <a:ext cx="3722370" cy="4507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26" y="1737360"/>
            <a:ext cx="3705702" cy="45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2839084"/>
            <a:ext cx="4305300" cy="18192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07987" y="1737360"/>
            <a:ext cx="3798851" cy="4022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419" y="4819650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Two-Point Probe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40385" y="1368028"/>
            <a:ext cx="366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mm squares before/after reduction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Printing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277" r="27131"/>
          <a:stretch/>
        </p:blipFill>
        <p:spPr>
          <a:xfrm>
            <a:off x="1346627" y="2575232"/>
            <a:ext cx="3418029" cy="2508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373" y="2575232"/>
            <a:ext cx="4975077" cy="23911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7600" y="5083502"/>
            <a:ext cx="13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Argon Shield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28119" y="5131970"/>
            <a:ext cx="203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layers; 5 mm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4" y="2115099"/>
            <a:ext cx="3150433" cy="27270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88" y="2130089"/>
            <a:ext cx="3150433" cy="2727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82" y="2130089"/>
            <a:ext cx="3150433" cy="2727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9036" y="5249912"/>
            <a:ext cx="608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 Images of printed lines and squares, </a:t>
            </a:r>
            <a:r>
              <a:rPr lang="en-US" smtClean="0"/>
              <a:t>varying the # </a:t>
            </a:r>
            <a:r>
              <a:rPr lang="en-US" dirty="0" smtClean="0"/>
              <a:t>of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227</TotalTime>
  <Words>274</Words>
  <Application>Microsoft Office PowerPoint</Application>
  <PresentationFormat>Widescreen</PresentationFormat>
  <Paragraphs>62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Wingdings</vt:lpstr>
      <vt:lpstr>Retrospect</vt:lpstr>
      <vt:lpstr>Drop on Demand Printing of Reactive Copper Inks:  Resistivity and Morphology</vt:lpstr>
      <vt:lpstr>Motivation</vt:lpstr>
      <vt:lpstr>PowerPoint Presentation</vt:lpstr>
      <vt:lpstr>Making Solutions + Pipetting</vt:lpstr>
      <vt:lpstr>Delayed Reduction Printing</vt:lpstr>
      <vt:lpstr>Morphology</vt:lpstr>
      <vt:lpstr>Resistance</vt:lpstr>
      <vt:lpstr>In-Situ Printing</vt:lpstr>
      <vt:lpstr>Morphology</vt:lpstr>
      <vt:lpstr>Resistance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Anoosha Murella</dc:creator>
  <cp:lastModifiedBy>Anoosha Murella</cp:lastModifiedBy>
  <cp:revision>39</cp:revision>
  <dcterms:created xsi:type="dcterms:W3CDTF">2016-04-03T22:21:05Z</dcterms:created>
  <dcterms:modified xsi:type="dcterms:W3CDTF">2016-04-05T05:03:31Z</dcterms:modified>
</cp:coreProperties>
</file>